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75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36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E7F74-309D-4876-A299-08526070D2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0FD1E4-0252-48EC-BAB2-9A7B577C09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C80ED-7B64-45E8-A357-EE809D2EE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731E71-5413-45E0-A6E5-A86010932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4265A-81D7-4472-82FA-1BF3ACF06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9394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0C854-9EF6-4AC2-A3BA-E179F419F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28EC4F-EE55-4338-A2C1-54ADC16CE7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4D931-B85D-4195-99A8-B8D9C4435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33E82F-F790-4A3A-BF97-3ED0711D9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BB08D2-79D9-46DA-9617-2B1BDA954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4949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4C40A5-CE01-4E5E-937A-25806D1EA0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4634C4-74F9-42CE-9FDD-D4420717CB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0F77BB-5527-4D94-8D99-8BEBB198C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4FB03D-0D4E-4E4C-B9E0-1F24102C3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B2F85-7D18-4645-BB36-E46F60853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6823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BEF1D-23F6-4D8D-9DBE-3A567F8CC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B8FAB-B609-452F-81A8-44126CC1E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DF8E93-C57B-4D11-9200-B19EBFEA2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6C4879-F2CC-4664-A0AE-195D53C02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9ADBC-6A03-49FD-B1C6-BA7B84F0B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1303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88B6B-6B50-4207-86CB-050D6D48D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22C60A-E91E-4128-B7AE-8BCABBA92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EF953-B30D-4B2B-9902-0A47A93C0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46CB6-26E2-451A-ADFF-C7F496333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08630-56AA-48EC-9179-94A95714C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5307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88A7A-CFA8-495E-A693-B2D454B9C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3E6FF-C030-43A5-A9ED-60FB8260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24182F-2EEA-450A-A6BA-888F3714BA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FBDD8D-84F9-448C-8695-37691317E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A61AE8-4D37-452A-94F2-B53361FE2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172D4F-DAD3-4AC7-A9B9-B690048F1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6522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62823-CBEE-4073-9933-3209525C8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2775A4-F3B4-4E37-A466-DE0683E1FC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E8A0C7-F6D5-46D4-AE1F-F1819B2B1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7A80C9-2CBC-4400-945C-F6558EEFC4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B3EEC9-7057-4168-947B-81221C8F1F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809E62-4E27-4ACE-B3E7-C388FB761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CAA553-10E3-4491-B870-66321A1C3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F726A1-8485-4153-8C3D-0369701BB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3140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0217E-FC8C-4C48-AB47-586DE341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129C6A-B460-4A22-ACBD-555263CEB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DAAAC-C1B0-4351-AC15-DCD5F9D57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8A675B-3802-4216-A4C9-D30D2B3B1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748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5D0506-0813-4FAF-8F11-9F5FA4C09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D25EA6-0ECA-4791-9903-AD3528C63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017FA4-5752-4CF2-8AC0-615D4D96A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0622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B2ECA-07C2-4428-BBDD-32AF4BA18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02E43-B0BE-453D-96C0-B7207D8EEC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F4732F-FE89-4069-AD3A-09D887F249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E69F3C-A4C9-4DF5-A636-4C6604B32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69987A-B2AD-41C8-B8A5-02E7257D9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B8E9F6-7DA1-4F98-835E-9BB34B17E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8166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1CAC0-E04C-44BE-81A2-AA6D3159B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16CBF9-7AAE-4D89-B234-6A8097C0AE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602696-57F7-467A-988C-8614D28EF6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AC4C41-7F40-4CD8-9C47-D6B63CFFF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A67275-3151-46FB-8FEB-04384A51D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448448-BC07-4D5F-B650-F54E15054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6093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936E2A-95FF-4492-96A3-F2F6315A5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2A766D-FB7B-41CA-BBE9-271D90CF5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321C90-F3E0-4357-B54A-2A24E7E81E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D9B86A-AC47-41F3-A41F-58C83FC05A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29B5-96E4-45AE-99CC-797391E805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2567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B4156628-08C0-4E74-9CD5-7103537DCC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712" y="2546380"/>
            <a:ext cx="1256465" cy="192210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9AAEF2-61AE-42ED-9C89-CC9FF6340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8730" y="3089941"/>
            <a:ext cx="1828800" cy="12192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0911B88-74C4-4592-9E0D-0C0AF82D8B18}"/>
              </a:ext>
            </a:extLst>
          </p:cNvPr>
          <p:cNvSpPr txBox="1"/>
          <p:nvPr/>
        </p:nvSpPr>
        <p:spPr>
          <a:xfrm>
            <a:off x="7763995" y="651233"/>
            <a:ext cx="2303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Thunderboard Sense 2</a:t>
            </a:r>
          </a:p>
          <a:p>
            <a:pPr algn="ctr"/>
            <a:r>
              <a:rPr lang="en-US" dirty="0"/>
              <a:t>BRD4166A</a:t>
            </a:r>
            <a:endParaRPr lang="fr-FR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F2D1AC-97AB-4E42-89F5-AE340774A300}"/>
              </a:ext>
            </a:extLst>
          </p:cNvPr>
          <p:cNvSpPr/>
          <p:nvPr/>
        </p:nvSpPr>
        <p:spPr>
          <a:xfrm>
            <a:off x="8086391" y="307573"/>
            <a:ext cx="16591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u="sng" dirty="0">
                <a:sym typeface="Wingdings" panose="05000000000000000000" pitchFamily="2" charset="2"/>
              </a:rPr>
              <a:t>Light sensor node</a:t>
            </a:r>
            <a:endParaRPr lang="fr-FR" sz="1600" u="sng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16D9225-5C0F-4A5C-84B4-38EBAF211C05}"/>
              </a:ext>
            </a:extLst>
          </p:cNvPr>
          <p:cNvSpPr/>
          <p:nvPr/>
        </p:nvSpPr>
        <p:spPr>
          <a:xfrm>
            <a:off x="9734000" y="2385089"/>
            <a:ext cx="19643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ym typeface="Wingdings" panose="05000000000000000000" pitchFamily="2" charset="2"/>
              </a:rPr>
              <a:t>Si1133</a:t>
            </a:r>
          </a:p>
          <a:p>
            <a:r>
              <a:rPr lang="en-US" sz="1200" dirty="0">
                <a:sym typeface="Wingdings" panose="05000000000000000000" pitchFamily="2" charset="2"/>
              </a:rPr>
              <a:t>UV and Ambient light sensor</a:t>
            </a:r>
            <a:endParaRPr lang="fr-FR" sz="1200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29BAB2B-D859-437E-BB4B-E37FD57D1D45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9176828" y="2615922"/>
            <a:ext cx="557172" cy="55595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87CB89F9-C480-46EF-9424-5E378FF16BA7}"/>
              </a:ext>
            </a:extLst>
          </p:cNvPr>
          <p:cNvSpPr/>
          <p:nvPr/>
        </p:nvSpPr>
        <p:spPr>
          <a:xfrm>
            <a:off x="1982140" y="307573"/>
            <a:ext cx="355161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u="sng" dirty="0">
                <a:sym typeface="Wingdings" panose="05000000000000000000" pitchFamily="2" charset="2"/>
              </a:rPr>
              <a:t>Zigbee Router Combo (GP Proxy + Sink)</a:t>
            </a:r>
            <a:endParaRPr lang="fr-FR" sz="1600" u="sng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60BDE09-9EFB-4B0E-BB41-13496FF1B317}"/>
              </a:ext>
            </a:extLst>
          </p:cNvPr>
          <p:cNvGrpSpPr/>
          <p:nvPr/>
        </p:nvGrpSpPr>
        <p:grpSpPr>
          <a:xfrm>
            <a:off x="1342570" y="1402683"/>
            <a:ext cx="5886560" cy="3161040"/>
            <a:chOff x="1350902" y="2097742"/>
            <a:chExt cx="5886560" cy="316104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C404DA7-DF9E-4585-BC9F-1A6AFE320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0902" y="2778082"/>
              <a:ext cx="5212981" cy="2480700"/>
            </a:xfrm>
            <a:prstGeom prst="rect">
              <a:avLst/>
            </a:prstGeom>
          </p:spPr>
        </p:pic>
        <p:pic>
          <p:nvPicPr>
            <p:cNvPr id="26" name="Picture 25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B0DE7AD7-3EB3-47E0-8044-20D29F10F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9826" y="2097742"/>
              <a:ext cx="4217636" cy="2372420"/>
            </a:xfrm>
            <a:prstGeom prst="rect">
              <a:avLst/>
            </a:prstGeom>
          </p:spPr>
        </p:pic>
      </p:grpSp>
      <p:pic>
        <p:nvPicPr>
          <p:cNvPr id="32" name="Picture 31" descr="Text&#10;&#10;Description automatically generated">
            <a:extLst>
              <a:ext uri="{FF2B5EF4-FFF2-40B4-BE49-F238E27FC236}">
                <a16:creationId xmlns:a16="http://schemas.microsoft.com/office/drawing/2014/main" id="{AD147ACE-31F3-4AA0-87BC-64E4F9ECF4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8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7227" y="2481725"/>
            <a:ext cx="979880" cy="99677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B8E7C43C-0F0B-447C-9FE6-6222D40CCC6C}"/>
              </a:ext>
            </a:extLst>
          </p:cNvPr>
          <p:cNvSpPr txBox="1"/>
          <p:nvPr/>
        </p:nvSpPr>
        <p:spPr>
          <a:xfrm>
            <a:off x="2465317" y="680136"/>
            <a:ext cx="2260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BRD4001 + BRD4180A</a:t>
            </a:r>
            <a:endParaRPr lang="fr-FR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7B3A280-6044-4159-AAC8-F5EAA5AC8576}"/>
              </a:ext>
            </a:extLst>
          </p:cNvPr>
          <p:cNvSpPr txBox="1"/>
          <p:nvPr/>
        </p:nvSpPr>
        <p:spPr>
          <a:xfrm>
            <a:off x="3087227" y="4710022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PB1 &amp; PB0</a:t>
            </a:r>
            <a:endParaRPr lang="fr-FR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E1DA45-7EBE-4F28-9D6B-5A74E4B1955D}"/>
              </a:ext>
            </a:extLst>
          </p:cNvPr>
          <p:cNvSpPr txBox="1"/>
          <p:nvPr/>
        </p:nvSpPr>
        <p:spPr>
          <a:xfrm>
            <a:off x="8331489" y="4562791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PB0 &amp; PB1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788043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662B24-EFBC-4EDA-BEE8-61C89A496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627" y="116546"/>
            <a:ext cx="5052114" cy="32227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A46D70C-3EC7-489E-8F70-EC16FD597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0673" y="116545"/>
            <a:ext cx="5052114" cy="3222777"/>
          </a:xfrm>
          <a:prstGeom prst="rect">
            <a:avLst/>
          </a:prstGeom>
        </p:spPr>
      </p:pic>
      <p:sp>
        <p:nvSpPr>
          <p:cNvPr id="4" name="Arrow: Up 3">
            <a:extLst>
              <a:ext uri="{FF2B5EF4-FFF2-40B4-BE49-F238E27FC236}">
                <a16:creationId xmlns:a16="http://schemas.microsoft.com/office/drawing/2014/main" id="{60C30A07-48AF-4758-B6DE-5A90C4A28FA0}"/>
              </a:ext>
            </a:extLst>
          </p:cNvPr>
          <p:cNvSpPr/>
          <p:nvPr/>
        </p:nvSpPr>
        <p:spPr>
          <a:xfrm>
            <a:off x="2535767" y="2794058"/>
            <a:ext cx="301924" cy="42269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04778D24-D700-4583-AB5B-317B2B762D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8566" y="3760457"/>
            <a:ext cx="1256465" cy="1922106"/>
          </a:xfrm>
          <a:prstGeom prst="rect">
            <a:avLst/>
          </a:prstGeom>
        </p:spPr>
      </p:pic>
      <p:sp>
        <p:nvSpPr>
          <p:cNvPr id="6" name="Arrow: Up 5">
            <a:extLst>
              <a:ext uri="{FF2B5EF4-FFF2-40B4-BE49-F238E27FC236}">
                <a16:creationId xmlns:a16="http://schemas.microsoft.com/office/drawing/2014/main" id="{C7E951BD-AEAC-4F2C-BAF7-CD4632AE3905}"/>
              </a:ext>
            </a:extLst>
          </p:cNvPr>
          <p:cNvSpPr/>
          <p:nvPr/>
        </p:nvSpPr>
        <p:spPr>
          <a:xfrm>
            <a:off x="3287522" y="5687390"/>
            <a:ext cx="301924" cy="42269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61902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</TotalTime>
  <Words>31</Words>
  <Application>Microsoft Office PowerPoint</Application>
  <PresentationFormat>Widescreen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Jerome Cloute-Cazalaa</dc:creator>
  <cp:lastModifiedBy>Jerome Cloute-Cazalaa</cp:lastModifiedBy>
  <cp:revision>17</cp:revision>
  <dcterms:created xsi:type="dcterms:W3CDTF">2021-01-07T08:50:36Z</dcterms:created>
  <dcterms:modified xsi:type="dcterms:W3CDTF">2021-01-19T14:00:37Z</dcterms:modified>
</cp:coreProperties>
</file>

<file path=docProps/thumbnail.jpeg>
</file>